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7" r:id="rId3"/>
    <p:sldId id="263" r:id="rId4"/>
    <p:sldId id="265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4F9F"/>
    <a:srgbClr val="0BB2D1"/>
    <a:srgbClr val="D1DE55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/>
    <p:restoredTop sz="94704"/>
  </p:normalViewPr>
  <p:slideViewPr>
    <p:cSldViewPr snapToGrid="0" snapToObjects="1">
      <p:cViewPr varScale="1">
        <p:scale>
          <a:sx n="104" d="100"/>
          <a:sy n="104" d="100"/>
        </p:scale>
        <p:origin x="83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B048-C39E-4E40-9A20-9E838BE71F9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BD4A-3F2E-1141-AF4D-523A59D83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B048-C39E-4E40-9A20-9E838BE71F9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BD4A-3F2E-1141-AF4D-523A59D83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B048-C39E-4E40-9A20-9E838BE71F9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BD4A-3F2E-1141-AF4D-523A59D83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4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B048-C39E-4E40-9A20-9E838BE71F9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BD4A-3F2E-1141-AF4D-523A59D83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B048-C39E-4E40-9A20-9E838BE71F9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BD4A-3F2E-1141-AF4D-523A59D83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6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B048-C39E-4E40-9A20-9E838BE71F9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BD4A-3F2E-1141-AF4D-523A59D83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4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B048-C39E-4E40-9A20-9E838BE71F9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BD4A-3F2E-1141-AF4D-523A59D83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B048-C39E-4E40-9A20-9E838BE71F9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BD4A-3F2E-1141-AF4D-523A59D83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6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B048-C39E-4E40-9A20-9E838BE71F9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BD4A-3F2E-1141-AF4D-523A59D83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7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B048-C39E-4E40-9A20-9E838BE71F9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BD4A-3F2E-1141-AF4D-523A59D83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B048-C39E-4E40-9A20-9E838BE71F9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BD4A-3F2E-1141-AF4D-523A59D83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EB048-C39E-4E40-9A20-9E838BE71F9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DBD4A-3F2E-1141-AF4D-523A59D83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kent.edu/asc/studentemployment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siprogram@kent.edu" TargetMode="External"/><Relationship Id="rId5" Type="http://schemas.openxmlformats.org/officeDocument/2006/relationships/hyperlink" Target="http://www.kent.edu/si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sign&#10;&#10;Description automatically generated">
            <a:extLst>
              <a:ext uri="{FF2B5EF4-FFF2-40B4-BE49-F238E27FC236}">
                <a16:creationId xmlns:a16="http://schemas.microsoft.com/office/drawing/2014/main" id="{98562BF2-473E-4BEA-9624-BB046C246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B4DE9D-6C77-4C89-83A5-40B76464695B}"/>
              </a:ext>
            </a:extLst>
          </p:cNvPr>
          <p:cNvSpPr/>
          <p:nvPr/>
        </p:nvSpPr>
        <p:spPr>
          <a:xfrm>
            <a:off x="-1056" y="2959785"/>
            <a:ext cx="9133367" cy="510640"/>
          </a:xfrm>
          <a:prstGeom prst="rect">
            <a:avLst/>
          </a:prstGeom>
          <a:solidFill>
            <a:srgbClr val="964F9F"/>
          </a:solidFill>
          <a:ln>
            <a:solidFill>
              <a:srgbClr val="964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Franklin Gothic Heavy" panose="020B0903020102020204" pitchFamily="34" charset="0"/>
              </a:rPr>
              <a:t>SI Leaders for Fall 2021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68A9B0-E79F-49D8-9C8B-DB84927D40E5}"/>
              </a:ext>
            </a:extLst>
          </p:cNvPr>
          <p:cNvSpPr/>
          <p:nvPr/>
        </p:nvSpPr>
        <p:spPr>
          <a:xfrm>
            <a:off x="-1056" y="5281698"/>
            <a:ext cx="12193056" cy="436714"/>
          </a:xfrm>
          <a:prstGeom prst="rect">
            <a:avLst/>
          </a:prstGeom>
          <a:solidFill>
            <a:srgbClr val="0BB2D1"/>
          </a:solidFill>
          <a:ln>
            <a:solidFill>
              <a:srgbClr val="0BB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Heavy" panose="020B0903020102020204" pitchFamily="34" charset="0"/>
                <a:cs typeface="Aharoni" panose="020B0604020202020204" pitchFamily="2" charset="-79"/>
              </a:rPr>
              <a:t> Applications DUE March 31,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E7459-D77A-42CA-8659-F063A4CE6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900" y="1884598"/>
            <a:ext cx="3397100" cy="33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2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4520"/>
            <a:ext cx="3694176" cy="1173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548" y="5684520"/>
            <a:ext cx="3694176" cy="1173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-158934"/>
            <a:ext cx="4514088" cy="241706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8B01A-E7B4-4E53-8CE6-846D7C0DC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2139073"/>
            <a:ext cx="5157787" cy="823912"/>
          </a:xfrm>
        </p:spPr>
        <p:txBody>
          <a:bodyPr>
            <a:normAutofit/>
          </a:bodyPr>
          <a:lstStyle/>
          <a:p>
            <a:r>
              <a:rPr lang="en-US" sz="2800" dirty="0"/>
              <a:t>Responsibilities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6612" y="2961563"/>
            <a:ext cx="5157787" cy="3609122"/>
          </a:xfrm>
        </p:spPr>
        <p:txBody>
          <a:bodyPr>
            <a:normAutofit/>
          </a:bodyPr>
          <a:lstStyle/>
          <a:p>
            <a:r>
              <a:rPr lang="en-US" sz="2400" dirty="0"/>
              <a:t>Attend all course lectures</a:t>
            </a:r>
          </a:p>
          <a:p>
            <a:r>
              <a:rPr lang="en-US" sz="2400" dirty="0"/>
              <a:t>Plan &amp; facilitate 3 sessions per week</a:t>
            </a:r>
          </a:p>
          <a:p>
            <a:r>
              <a:rPr lang="en-US" sz="2400" dirty="0"/>
              <a:t>Maintain a professional attitude</a:t>
            </a:r>
          </a:p>
          <a:p>
            <a:r>
              <a:rPr lang="en-US" sz="2400" dirty="0"/>
              <a:t>Complete required training </a:t>
            </a:r>
          </a:p>
          <a:p>
            <a:r>
              <a:rPr lang="en-US" sz="2400" dirty="0"/>
              <a:t>10-12 hours/</a:t>
            </a:r>
            <a:r>
              <a:rPr lang="en-US" sz="2400" dirty="0" err="1"/>
              <a:t>wk</a:t>
            </a:r>
            <a:r>
              <a:rPr lang="en-US" sz="2400" dirty="0"/>
              <a:t> (lecture, sessions, planning, meetings, observations)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D42A64-0AE3-407E-B08F-86C833AB7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2087006"/>
            <a:ext cx="5183188" cy="823912"/>
          </a:xfrm>
        </p:spPr>
        <p:txBody>
          <a:bodyPr/>
          <a:lstStyle/>
          <a:p>
            <a:r>
              <a:rPr lang="en-US" sz="2800" dirty="0"/>
              <a:t>Qualifications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E27A299-2810-4091-9756-456C3821A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61563"/>
            <a:ext cx="5183188" cy="3228099"/>
          </a:xfrm>
        </p:spPr>
        <p:txBody>
          <a:bodyPr>
            <a:normAutofit/>
          </a:bodyPr>
          <a:lstStyle/>
          <a:p>
            <a:r>
              <a:rPr lang="en-US" sz="2400" dirty="0"/>
              <a:t>Sophomore standing by Fall 2021</a:t>
            </a:r>
          </a:p>
          <a:p>
            <a:r>
              <a:rPr lang="en-US" sz="2400" dirty="0"/>
              <a:t>3.0 cumulative GPA</a:t>
            </a:r>
          </a:p>
          <a:p>
            <a:r>
              <a:rPr lang="en-US" sz="2400" dirty="0"/>
              <a:t>“B” or higher in the SI course, taken at a KSU campus</a:t>
            </a:r>
          </a:p>
          <a:p>
            <a:r>
              <a:rPr lang="en-US" sz="2400" dirty="0"/>
              <a:t>Desire to facilitate other students’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6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4520"/>
            <a:ext cx="3694176" cy="1173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548" y="5684520"/>
            <a:ext cx="3694176" cy="1173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-158934"/>
            <a:ext cx="4514088" cy="241706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dirty="0"/>
              <a:t>Benefits </a:t>
            </a:r>
          </a:p>
          <a:p>
            <a:r>
              <a:rPr lang="en-US" dirty="0"/>
              <a:t>$9.20 starting pay</a:t>
            </a:r>
          </a:p>
          <a:p>
            <a:r>
              <a:rPr lang="en-US" dirty="0"/>
              <a:t>Prepare for future coursework &amp; career opportunities</a:t>
            </a:r>
          </a:p>
          <a:p>
            <a:r>
              <a:rPr lang="en-US" dirty="0"/>
              <a:t>Develop valuable leadership skills</a:t>
            </a:r>
          </a:p>
          <a:p>
            <a:r>
              <a:rPr lang="en-US" dirty="0"/>
              <a:t>Supportive and fun community</a:t>
            </a:r>
          </a:p>
        </p:txBody>
      </p:sp>
    </p:spTree>
    <p:extLst>
      <p:ext uri="{BB962C8B-B14F-4D97-AF65-F5344CB8AC3E}">
        <p14:creationId xmlns:p14="http://schemas.microsoft.com/office/powerpoint/2010/main" val="130381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4520"/>
            <a:ext cx="3694176" cy="1173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548" y="5684520"/>
            <a:ext cx="3694176" cy="1173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-158934"/>
            <a:ext cx="4514088" cy="241706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dirty="0"/>
              <a:t>Apply Today!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www.kent.edu/asc/studentemployment</a:t>
            </a:r>
            <a:endParaRPr lang="en-US" dirty="0"/>
          </a:p>
          <a:p>
            <a:endParaRPr lang="en-US" dirty="0"/>
          </a:p>
          <a:p>
            <a:r>
              <a:rPr lang="en-US" dirty="0"/>
              <a:t>If selected, Group Interviews will be scheduled in April</a:t>
            </a:r>
          </a:p>
          <a:p>
            <a:r>
              <a:rPr lang="en-US" dirty="0"/>
              <a:t>Priority applications due by </a:t>
            </a:r>
            <a:r>
              <a:rPr lang="en-US" b="1" dirty="0"/>
              <a:t>March 31</a:t>
            </a:r>
            <a:r>
              <a:rPr lang="en-US" b="1" baseline="30000" dirty="0"/>
              <a:t>st</a:t>
            </a:r>
            <a:r>
              <a:rPr lang="en-US" b="1" dirty="0"/>
              <a:t>,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832486-1131-44AA-9342-0AB0FA6C1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7662" y="357973"/>
            <a:ext cx="3397100" cy="33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39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4520"/>
            <a:ext cx="3694176" cy="1173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548" y="5684520"/>
            <a:ext cx="3694176" cy="1173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-158934"/>
            <a:ext cx="4514088" cy="241706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dirty="0"/>
              <a:t>Questions?</a:t>
            </a:r>
          </a:p>
          <a:p>
            <a:r>
              <a:rPr lang="en-US" dirty="0"/>
              <a:t>Visit </a:t>
            </a:r>
            <a:r>
              <a:rPr lang="en-US" dirty="0">
                <a:hlinkClick r:id="rId5"/>
              </a:rPr>
              <a:t>www.kent.edu/si</a:t>
            </a:r>
            <a:r>
              <a:rPr lang="en-US" dirty="0"/>
              <a:t> </a:t>
            </a:r>
          </a:p>
          <a:p>
            <a:r>
              <a:rPr lang="en-US" dirty="0"/>
              <a:t>Email </a:t>
            </a:r>
            <a:r>
              <a:rPr lang="en-US" dirty="0">
                <a:hlinkClick r:id="rId6"/>
              </a:rPr>
              <a:t>siprogram@kent.edu</a:t>
            </a:r>
            <a:endParaRPr lang="en-US" dirty="0"/>
          </a:p>
          <a:p>
            <a:r>
              <a:rPr lang="en-US" dirty="0"/>
              <a:t>Ask your SI Leader!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6556056" y="2797229"/>
            <a:ext cx="4413887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56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148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Franklin Gothic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Malinosky, Deanna</dc:creator>
  <cp:lastModifiedBy>Cordy, Rachel</cp:lastModifiedBy>
  <cp:revision>28</cp:revision>
  <dcterms:created xsi:type="dcterms:W3CDTF">2016-08-30T20:28:46Z</dcterms:created>
  <dcterms:modified xsi:type="dcterms:W3CDTF">2021-03-16T12:54:14Z</dcterms:modified>
</cp:coreProperties>
</file>