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E55"/>
    <a:srgbClr val="003876"/>
    <a:srgbClr val="964F9F"/>
    <a:srgbClr val="0BB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5CF3A-DDE9-47B8-A5BA-E4723D42D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AB34C8-4CC4-4BBD-9372-8B575A281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BAD08-AEB6-4D37-BAAE-613D7EC0B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9BF3C-FC3D-408E-9B78-99B8B6918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C2B1B-D93B-43F7-B567-94313C6E6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2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077A2-3E10-4976-8429-579411A2F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0A8452-523A-432E-9013-3811AB003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E4902-2727-430F-B308-53A8639D9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07D42-84A2-4489-9704-8D34EC4C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2A223-AA85-4475-974B-6BF6CFA4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3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E1B31-758A-4784-AAD9-A1EA953EA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CBB38-68EF-4F97-91E0-2AB97B382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004C1-3BF6-4933-BB6D-AD6B7A9E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A2A17-8F0A-40DF-AD4F-02FC6C50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EEB7F-3B81-496E-89C0-CAB65E090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0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1810-B758-4ECA-BB7F-FE1A121F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1C3C7-4C29-487F-9151-8B24D41B0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433B9-44FD-432B-9360-1B0FB0F4C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F4B60-F04A-4BDC-AFA1-617CB0086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20FC4-B337-412F-8385-29190CDE5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7B37D-B268-4C5F-872C-623F720B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A5303-D73D-4CCF-B83C-3DD54F90E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644D1-8ABA-4848-9303-7882922A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72046-E8A5-4721-82FF-86A8BE63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4A300-E7B0-410F-BED0-D9607176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0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C648-1503-43DD-BB86-AEAC465ED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BF9E-20C0-4642-84E1-C244F20AFB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753B4-CEBA-47D9-A9A3-7918EA1D4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A5F15-22A8-4919-8AC3-E449A188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B4D65-8E96-4449-ACDF-B21C4A20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7F41E-7E9E-4E0E-BF00-88692C4F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E240-22BC-4192-8315-238E2575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3E229-1233-4770-993F-B03D3311D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835E5-2E17-4643-8C5B-995BFB70E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971C9-FB43-421A-9EC5-52B40614D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C4FE3A-B2FE-44B6-906A-156C17184B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F3B15A-85EF-4286-ABCA-223CAE0C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70504-BCC0-4B7F-85D3-B429B5A2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CFF667-96CC-4E72-837F-C11CF925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8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1AAB8-CE14-4CFB-9E91-C5921C50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C3AB52-F8B6-44A3-8B64-89188C15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69A58A-C1C8-4CAE-B9BA-47A3C9508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1D2CF-7785-440F-BBDE-D7E3E4FC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4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E2181D-5256-41B2-B625-3C0CA5BB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87DD2F-E410-44B3-AF39-11E0F9C79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364F84-B3D2-48E8-8B63-892C772E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7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774F4-9181-43EA-9502-87D50C63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2C378-610D-4BDD-9319-BC3DA4C46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0851A-C518-4187-A08B-A338BD67B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9EA76-85D7-4B6A-BF99-6BAEC729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37143-8613-4721-8493-6576B977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7F06C-CEB2-4DA7-81AE-3D1B0266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7287-504D-4664-BE87-CE181B855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E2697-B6D4-425B-AEFE-0A7BD7C20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2CFEB0-4C1E-4C39-BDB0-4968C158F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94734-AB2F-4D8C-8943-40315CCE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021F3-0B26-443D-8EDD-4B0790618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75BEE-903D-4DBA-8D57-3F9FB180D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9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46333-9010-4490-A818-C7BDCC7B2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26BFF-AD00-4458-9A37-C429050E8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AE4E9-C3CA-47C0-99A0-1F63F37B1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22EB4-B610-4E52-9852-01CDDF91481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B6872-F98A-4234-8656-D4E3948D3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CABDA-77D6-4D35-84AB-34CC6A273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AB755-C5C3-4E1B-96FA-4B397B5E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9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E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sign&#10;&#10;Description automatically generated">
            <a:extLst>
              <a:ext uri="{FF2B5EF4-FFF2-40B4-BE49-F238E27FC236}">
                <a16:creationId xmlns:a16="http://schemas.microsoft.com/office/drawing/2014/main" id="{98562BF2-473E-4BEA-9624-BB046C246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6B4DE9D-6C77-4C89-83A5-40B76464695B}"/>
              </a:ext>
            </a:extLst>
          </p:cNvPr>
          <p:cNvSpPr/>
          <p:nvPr/>
        </p:nvSpPr>
        <p:spPr>
          <a:xfrm>
            <a:off x="-1056" y="2959785"/>
            <a:ext cx="9133367" cy="510640"/>
          </a:xfrm>
          <a:prstGeom prst="rect">
            <a:avLst/>
          </a:prstGeom>
          <a:solidFill>
            <a:srgbClr val="964F9F"/>
          </a:solidFill>
          <a:ln>
            <a:solidFill>
              <a:srgbClr val="964F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Franklin Gothic Heavy" panose="020B0903020102020204" pitchFamily="34" charset="0"/>
              </a:rPr>
              <a:t>SI Leaders for Spring 2022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68A9B0-E79F-49D8-9C8B-DB84927D40E5}"/>
              </a:ext>
            </a:extLst>
          </p:cNvPr>
          <p:cNvSpPr/>
          <p:nvPr/>
        </p:nvSpPr>
        <p:spPr>
          <a:xfrm>
            <a:off x="-1056" y="5281698"/>
            <a:ext cx="12193056" cy="436714"/>
          </a:xfrm>
          <a:prstGeom prst="rect">
            <a:avLst/>
          </a:prstGeom>
          <a:solidFill>
            <a:srgbClr val="0BB2D1"/>
          </a:solidFill>
          <a:ln>
            <a:solidFill>
              <a:srgbClr val="0BB2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Franklin Gothic Heavy" panose="020B0903020102020204" pitchFamily="34" charset="0"/>
                <a:cs typeface="Aharoni" panose="020B0604020202020204" pitchFamily="2" charset="-79"/>
              </a:rPr>
              <a:t> Priority applications due Friday, October 29th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9E7459-D77A-42CA-8659-F063A4CE6A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4900" y="1884598"/>
            <a:ext cx="3397100" cy="33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20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Heavy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Cordy, Rachel</dc:creator>
  <cp:lastModifiedBy>Roberts, Janda</cp:lastModifiedBy>
  <cp:revision>3</cp:revision>
  <dcterms:created xsi:type="dcterms:W3CDTF">2021-03-17T19:41:16Z</dcterms:created>
  <dcterms:modified xsi:type="dcterms:W3CDTF">2021-10-25T18:04:30Z</dcterms:modified>
</cp:coreProperties>
</file>